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sldIdLst>
    <p:sldId id="256" r:id="rId5"/>
  </p:sldIdLst>
  <p:sldSz cx="5713413" cy="93170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3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33"/>
    <p:restoredTop sz="94722"/>
  </p:normalViewPr>
  <p:slideViewPr>
    <p:cSldViewPr snapToGrid="0">
      <p:cViewPr varScale="1">
        <p:scale>
          <a:sx n="52" d="100"/>
          <a:sy n="52" d="100"/>
        </p:scale>
        <p:origin x="23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zlek,Katarzyna,PL-Warszawa,Medical Representations" userId="f45a5122-0b05-4066-ab50-8cbc986dfede" providerId="ADAL" clId="{C9458130-DFA0-45EB-B25D-B2AF7AABA463}"/>
    <pc:docChg chg="delSld modSld">
      <pc:chgData name="Szlek,Katarzyna,PL-Warszawa,Medical Representations" userId="f45a5122-0b05-4066-ab50-8cbc986dfede" providerId="ADAL" clId="{C9458130-DFA0-45EB-B25D-B2AF7AABA463}" dt="2024-04-02T09:10:43.266" v="91" actId="20577"/>
      <pc:docMkLst>
        <pc:docMk/>
      </pc:docMkLst>
      <pc:sldChg chg="modSp mod">
        <pc:chgData name="Szlek,Katarzyna,PL-Warszawa,Medical Representations" userId="f45a5122-0b05-4066-ab50-8cbc986dfede" providerId="ADAL" clId="{C9458130-DFA0-45EB-B25D-B2AF7AABA463}" dt="2024-04-02T09:10:43.266" v="91" actId="20577"/>
        <pc:sldMkLst>
          <pc:docMk/>
          <pc:sldMk cId="980133830" sldId="256"/>
        </pc:sldMkLst>
        <pc:spChg chg="mod">
          <ac:chgData name="Szlek,Katarzyna,PL-Warszawa,Medical Representations" userId="f45a5122-0b05-4066-ab50-8cbc986dfede" providerId="ADAL" clId="{C9458130-DFA0-45EB-B25D-B2AF7AABA463}" dt="2024-04-02T09:10:43.266" v="91" actId="20577"/>
          <ac:spMkLst>
            <pc:docMk/>
            <pc:sldMk cId="980133830" sldId="256"/>
            <ac:spMk id="9" creationId="{B4942EFB-2DAF-6157-55F2-BCE8288708F7}"/>
          </ac:spMkLst>
        </pc:spChg>
        <pc:spChg chg="mod">
          <ac:chgData name="Szlek,Katarzyna,PL-Warszawa,Medical Representations" userId="f45a5122-0b05-4066-ab50-8cbc986dfede" providerId="ADAL" clId="{C9458130-DFA0-45EB-B25D-B2AF7AABA463}" dt="2024-03-25T11:03:17.906" v="77" actId="20577"/>
          <ac:spMkLst>
            <pc:docMk/>
            <pc:sldMk cId="980133830" sldId="256"/>
            <ac:spMk id="12" creationId="{AC16BEEA-955D-EA5F-0C9D-C6A7E3636553}"/>
          </ac:spMkLst>
        </pc:spChg>
        <pc:spChg chg="mod">
          <ac:chgData name="Szlek,Katarzyna,PL-Warszawa,Medical Representations" userId="f45a5122-0b05-4066-ab50-8cbc986dfede" providerId="ADAL" clId="{C9458130-DFA0-45EB-B25D-B2AF7AABA463}" dt="2024-03-25T11:04:25.339" v="78" actId="14100"/>
          <ac:spMkLst>
            <pc:docMk/>
            <pc:sldMk cId="980133830" sldId="256"/>
            <ac:spMk id="20" creationId="{49A11116-E439-CA28-11D3-D111AB31C963}"/>
          </ac:spMkLst>
        </pc:spChg>
        <pc:grpChg chg="mod">
          <ac:chgData name="Szlek,Katarzyna,PL-Warszawa,Medical Representations" userId="f45a5122-0b05-4066-ab50-8cbc986dfede" providerId="ADAL" clId="{C9458130-DFA0-45EB-B25D-B2AF7AABA463}" dt="2024-03-25T11:04:38.198" v="79" actId="1076"/>
          <ac:grpSpMkLst>
            <pc:docMk/>
            <pc:sldMk cId="980133830" sldId="256"/>
            <ac:grpSpMk id="15" creationId="{5CE3607F-57AA-E797-4045-3EF836E37A5E}"/>
          </ac:grpSpMkLst>
        </pc:grpChg>
      </pc:sldChg>
      <pc:sldChg chg="del">
        <pc:chgData name="Szlek,Katarzyna,PL-Warszawa,Medical Representations" userId="f45a5122-0b05-4066-ab50-8cbc986dfede" providerId="ADAL" clId="{C9458130-DFA0-45EB-B25D-B2AF7AABA463}" dt="2024-03-25T10:35:28.028" v="0" actId="47"/>
        <pc:sldMkLst>
          <pc:docMk/>
          <pc:sldMk cId="1647301376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06" y="1524803"/>
            <a:ext cx="4856401" cy="3243710"/>
          </a:xfrm>
        </p:spPr>
        <p:txBody>
          <a:bodyPr anchor="b"/>
          <a:lstStyle>
            <a:lvl1pPr algn="ctr">
              <a:defRPr sz="374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177" y="4893602"/>
            <a:ext cx="4285060" cy="2249460"/>
          </a:xfrm>
        </p:spPr>
        <p:txBody>
          <a:bodyPr/>
          <a:lstStyle>
            <a:lvl1pPr marL="0" indent="0" algn="ctr">
              <a:buNone/>
              <a:defRPr sz="1500"/>
            </a:lvl1pPr>
            <a:lvl2pPr marL="285659" indent="0" algn="ctr">
              <a:buNone/>
              <a:defRPr sz="1250"/>
            </a:lvl2pPr>
            <a:lvl3pPr marL="571317" indent="0" algn="ctr">
              <a:buNone/>
              <a:defRPr sz="1125"/>
            </a:lvl3pPr>
            <a:lvl4pPr marL="856976" indent="0" algn="ctr">
              <a:buNone/>
              <a:defRPr sz="1000"/>
            </a:lvl4pPr>
            <a:lvl5pPr marL="1142634" indent="0" algn="ctr">
              <a:buNone/>
              <a:defRPr sz="1000"/>
            </a:lvl5pPr>
            <a:lvl6pPr marL="1428293" indent="0" algn="ctr">
              <a:buNone/>
              <a:defRPr sz="1000"/>
            </a:lvl6pPr>
            <a:lvl7pPr marL="1713951" indent="0" algn="ctr">
              <a:buNone/>
              <a:defRPr sz="1000"/>
            </a:lvl7pPr>
            <a:lvl8pPr marL="1999610" indent="0" algn="ctr">
              <a:buNone/>
              <a:defRPr sz="1000"/>
            </a:lvl8pPr>
            <a:lvl9pPr marL="2285268" indent="0" algn="ctr">
              <a:buNone/>
              <a:defRPr sz="1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121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5148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88661" y="496046"/>
            <a:ext cx="1231955" cy="7895759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2798" y="496046"/>
            <a:ext cx="3624446" cy="789575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672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2801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822" y="2322792"/>
            <a:ext cx="4927819" cy="3875628"/>
          </a:xfrm>
        </p:spPr>
        <p:txBody>
          <a:bodyPr anchor="b"/>
          <a:lstStyle>
            <a:lvl1pPr>
              <a:defRPr sz="374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822" y="6235086"/>
            <a:ext cx="4927819" cy="2038101"/>
          </a:xfrm>
        </p:spPr>
        <p:txBody>
          <a:bodyPr/>
          <a:lstStyle>
            <a:lvl1pPr marL="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1pPr>
            <a:lvl2pPr marL="285659" indent="0">
              <a:buNone/>
              <a:defRPr sz="1250">
                <a:solidFill>
                  <a:schemeClr val="tx1">
                    <a:tint val="82000"/>
                  </a:schemeClr>
                </a:solidFill>
              </a:defRPr>
            </a:lvl2pPr>
            <a:lvl3pPr marL="571317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3pPr>
            <a:lvl4pPr marL="856976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4pPr>
            <a:lvl5pPr marL="1142634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5pPr>
            <a:lvl6pPr marL="1428293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6pPr>
            <a:lvl7pPr marL="1713951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7pPr>
            <a:lvl8pPr marL="1999610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8pPr>
            <a:lvl9pPr marL="2285268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460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97" y="2480230"/>
            <a:ext cx="2428201" cy="59115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2415" y="2480230"/>
            <a:ext cx="2428201" cy="59115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578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41" y="496048"/>
            <a:ext cx="4927819" cy="18008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542" y="2283969"/>
            <a:ext cx="2417041" cy="1119338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659" indent="0">
              <a:buNone/>
              <a:defRPr sz="1250" b="1"/>
            </a:lvl2pPr>
            <a:lvl3pPr marL="571317" indent="0">
              <a:buNone/>
              <a:defRPr sz="1125" b="1"/>
            </a:lvl3pPr>
            <a:lvl4pPr marL="856976" indent="0">
              <a:buNone/>
              <a:defRPr sz="1000" b="1"/>
            </a:lvl4pPr>
            <a:lvl5pPr marL="1142634" indent="0">
              <a:buNone/>
              <a:defRPr sz="1000" b="1"/>
            </a:lvl5pPr>
            <a:lvl6pPr marL="1428293" indent="0">
              <a:buNone/>
              <a:defRPr sz="1000" b="1"/>
            </a:lvl6pPr>
            <a:lvl7pPr marL="1713951" indent="0">
              <a:buNone/>
              <a:defRPr sz="1000" b="1"/>
            </a:lvl7pPr>
            <a:lvl8pPr marL="1999610" indent="0">
              <a:buNone/>
              <a:defRPr sz="1000" b="1"/>
            </a:lvl8pPr>
            <a:lvl9pPr marL="2285268" indent="0">
              <a:buNone/>
              <a:defRPr sz="10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542" y="3403307"/>
            <a:ext cx="2417041" cy="50057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2415" y="2283969"/>
            <a:ext cx="2428945" cy="1119338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659" indent="0">
              <a:buNone/>
              <a:defRPr sz="1250" b="1"/>
            </a:lvl2pPr>
            <a:lvl3pPr marL="571317" indent="0">
              <a:buNone/>
              <a:defRPr sz="1125" b="1"/>
            </a:lvl3pPr>
            <a:lvl4pPr marL="856976" indent="0">
              <a:buNone/>
              <a:defRPr sz="1000" b="1"/>
            </a:lvl4pPr>
            <a:lvl5pPr marL="1142634" indent="0">
              <a:buNone/>
              <a:defRPr sz="1000" b="1"/>
            </a:lvl5pPr>
            <a:lvl6pPr marL="1428293" indent="0">
              <a:buNone/>
              <a:defRPr sz="1000" b="1"/>
            </a:lvl6pPr>
            <a:lvl7pPr marL="1713951" indent="0">
              <a:buNone/>
              <a:defRPr sz="1000" b="1"/>
            </a:lvl7pPr>
            <a:lvl8pPr marL="1999610" indent="0">
              <a:buNone/>
              <a:defRPr sz="1000" b="1"/>
            </a:lvl8pPr>
            <a:lvl9pPr marL="2285268" indent="0">
              <a:buNone/>
              <a:defRPr sz="10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2415" y="3403307"/>
            <a:ext cx="2428945" cy="50057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674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417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3952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42" y="621136"/>
            <a:ext cx="1842724" cy="2173976"/>
          </a:xfrm>
        </p:spPr>
        <p:txBody>
          <a:bodyPr anchor="b"/>
          <a:lstStyle>
            <a:lvl1pPr>
              <a:defRPr sz="199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8945" y="1341483"/>
            <a:ext cx="2892415" cy="6621136"/>
          </a:xfrm>
        </p:spPr>
        <p:txBody>
          <a:bodyPr/>
          <a:lstStyle>
            <a:lvl1pPr>
              <a:defRPr sz="1999"/>
            </a:lvl1pPr>
            <a:lvl2pPr>
              <a:defRPr sz="1749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542" y="2795111"/>
            <a:ext cx="1842724" cy="5178290"/>
          </a:xfrm>
        </p:spPr>
        <p:txBody>
          <a:bodyPr/>
          <a:lstStyle>
            <a:lvl1pPr marL="0" indent="0">
              <a:buNone/>
              <a:defRPr sz="1000"/>
            </a:lvl1pPr>
            <a:lvl2pPr marL="285659" indent="0">
              <a:buNone/>
              <a:defRPr sz="875"/>
            </a:lvl2pPr>
            <a:lvl3pPr marL="571317" indent="0">
              <a:buNone/>
              <a:defRPr sz="750"/>
            </a:lvl3pPr>
            <a:lvl4pPr marL="856976" indent="0">
              <a:buNone/>
              <a:defRPr sz="625"/>
            </a:lvl4pPr>
            <a:lvl5pPr marL="1142634" indent="0">
              <a:buNone/>
              <a:defRPr sz="625"/>
            </a:lvl5pPr>
            <a:lvl6pPr marL="1428293" indent="0">
              <a:buNone/>
              <a:defRPr sz="625"/>
            </a:lvl6pPr>
            <a:lvl7pPr marL="1713951" indent="0">
              <a:buNone/>
              <a:defRPr sz="625"/>
            </a:lvl7pPr>
            <a:lvl8pPr marL="1999610" indent="0">
              <a:buNone/>
              <a:defRPr sz="625"/>
            </a:lvl8pPr>
            <a:lvl9pPr marL="2285268" indent="0">
              <a:buNone/>
              <a:defRPr sz="62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73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42" y="621136"/>
            <a:ext cx="1842724" cy="2173976"/>
          </a:xfrm>
        </p:spPr>
        <p:txBody>
          <a:bodyPr anchor="b"/>
          <a:lstStyle>
            <a:lvl1pPr>
              <a:defRPr sz="199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28945" y="1341483"/>
            <a:ext cx="2892415" cy="6621136"/>
          </a:xfrm>
        </p:spPr>
        <p:txBody>
          <a:bodyPr anchor="t"/>
          <a:lstStyle>
            <a:lvl1pPr marL="0" indent="0">
              <a:buNone/>
              <a:defRPr sz="1999"/>
            </a:lvl1pPr>
            <a:lvl2pPr marL="285659" indent="0">
              <a:buNone/>
              <a:defRPr sz="1749"/>
            </a:lvl2pPr>
            <a:lvl3pPr marL="571317" indent="0">
              <a:buNone/>
              <a:defRPr sz="1500"/>
            </a:lvl3pPr>
            <a:lvl4pPr marL="856976" indent="0">
              <a:buNone/>
              <a:defRPr sz="1250"/>
            </a:lvl4pPr>
            <a:lvl5pPr marL="1142634" indent="0">
              <a:buNone/>
              <a:defRPr sz="1250"/>
            </a:lvl5pPr>
            <a:lvl6pPr marL="1428293" indent="0">
              <a:buNone/>
              <a:defRPr sz="1250"/>
            </a:lvl6pPr>
            <a:lvl7pPr marL="1713951" indent="0">
              <a:buNone/>
              <a:defRPr sz="1250"/>
            </a:lvl7pPr>
            <a:lvl8pPr marL="1999610" indent="0">
              <a:buNone/>
              <a:defRPr sz="1250"/>
            </a:lvl8pPr>
            <a:lvl9pPr marL="2285268" indent="0">
              <a:buNone/>
              <a:defRPr sz="125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542" y="2795111"/>
            <a:ext cx="1842724" cy="5178290"/>
          </a:xfrm>
        </p:spPr>
        <p:txBody>
          <a:bodyPr/>
          <a:lstStyle>
            <a:lvl1pPr marL="0" indent="0">
              <a:buNone/>
              <a:defRPr sz="1000"/>
            </a:lvl1pPr>
            <a:lvl2pPr marL="285659" indent="0">
              <a:buNone/>
              <a:defRPr sz="875"/>
            </a:lvl2pPr>
            <a:lvl3pPr marL="571317" indent="0">
              <a:buNone/>
              <a:defRPr sz="750"/>
            </a:lvl3pPr>
            <a:lvl4pPr marL="856976" indent="0">
              <a:buNone/>
              <a:defRPr sz="625"/>
            </a:lvl4pPr>
            <a:lvl5pPr marL="1142634" indent="0">
              <a:buNone/>
              <a:defRPr sz="625"/>
            </a:lvl5pPr>
            <a:lvl6pPr marL="1428293" indent="0">
              <a:buNone/>
              <a:defRPr sz="625"/>
            </a:lvl6pPr>
            <a:lvl7pPr marL="1713951" indent="0">
              <a:buNone/>
              <a:defRPr sz="625"/>
            </a:lvl7pPr>
            <a:lvl8pPr marL="1999610" indent="0">
              <a:buNone/>
              <a:defRPr sz="625"/>
            </a:lvl8pPr>
            <a:lvl9pPr marL="2285268" indent="0">
              <a:buNone/>
              <a:defRPr sz="62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801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2797" y="496048"/>
            <a:ext cx="4927819" cy="1800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797" y="2480230"/>
            <a:ext cx="4927819" cy="5911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2797" y="8635516"/>
            <a:ext cx="1285518" cy="496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9128F7-9397-C04B-A000-E62A9B443B9A}" type="datetimeFigureOut">
              <a:rPr lang="pl-PL" smtClean="0"/>
              <a:t>02.04.2024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2568" y="8635516"/>
            <a:ext cx="1928277" cy="496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5098" y="8635516"/>
            <a:ext cx="1285518" cy="496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FF073B-FFDC-3448-9EC9-E0E2B9E438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211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571317" rtl="0" eaLnBrk="1" latinLnBrk="0" hangingPunct="1">
        <a:lnSpc>
          <a:spcPct val="90000"/>
        </a:lnSpc>
        <a:spcBef>
          <a:spcPct val="0"/>
        </a:spcBef>
        <a:buNone/>
        <a:defRPr sz="2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829" indent="-142829" algn="l" defTabSz="571317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1749" kern="1200">
          <a:solidFill>
            <a:schemeClr val="tx1"/>
          </a:solidFill>
          <a:latin typeface="+mn-lt"/>
          <a:ea typeface="+mn-ea"/>
          <a:cs typeface="+mn-cs"/>
        </a:defRPr>
      </a:lvl1pPr>
      <a:lvl2pPr marL="428488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14146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999805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285464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571122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6781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2439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098" indent="-142829" algn="l" defTabSz="571317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659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317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6976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2634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293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3951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99610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5268" algn="l" defTabSz="571317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rozmycie, niebieskie, woda&#10;&#10;Opis wygenerowany automatycznie">
            <a:extLst>
              <a:ext uri="{FF2B5EF4-FFF2-40B4-BE49-F238E27FC236}">
                <a16:creationId xmlns:a16="http://schemas.microsoft.com/office/drawing/2014/main" id="{E346B56D-CFE2-6311-5D31-526E0246B4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52"/>
          <a:stretch/>
        </p:blipFill>
        <p:spPr>
          <a:xfrm>
            <a:off x="-1" y="-10527"/>
            <a:ext cx="5713413" cy="9327565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9A7D741B-04C0-4D94-BF18-1333731DE9FC}"/>
              </a:ext>
            </a:extLst>
          </p:cNvPr>
          <p:cNvSpPr txBox="1"/>
          <p:nvPr/>
        </p:nvSpPr>
        <p:spPr>
          <a:xfrm>
            <a:off x="1474549" y="935452"/>
            <a:ext cx="2764315" cy="345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48" dirty="0">
                <a:solidFill>
                  <a:schemeClr val="bg1"/>
                </a:solidFill>
                <a:latin typeface="VAG Rounded LT Pro Light" panose="020F0502020204020204" pitchFamily="34" charset="0"/>
              </a:rPr>
              <a:t>SERDECZNIE ZAPRASZAMY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B4942EFB-2DAF-6157-55F2-BCE8288708F7}"/>
              </a:ext>
            </a:extLst>
          </p:cNvPr>
          <p:cNvSpPr txBox="1"/>
          <p:nvPr/>
        </p:nvSpPr>
        <p:spPr>
          <a:xfrm>
            <a:off x="415877" y="2014106"/>
            <a:ext cx="4881659" cy="8233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l-PL" sz="950" dirty="0">
                <a:solidFill>
                  <a:srgbClr val="243887"/>
                </a:solidFill>
                <a:latin typeface="Arial"/>
              </a:rPr>
              <a:t>Spotkanie odbędzie się dnia 17 kwietnia 2024</a:t>
            </a:r>
            <a:r>
              <a:rPr lang="pl-PL" sz="950" b="1" dirty="0">
                <a:solidFill>
                  <a:srgbClr val="243887"/>
                </a:solidFill>
              </a:rPr>
              <a:t> </a:t>
            </a:r>
            <a:r>
              <a:rPr lang="pl-PL" sz="950" dirty="0">
                <a:solidFill>
                  <a:srgbClr val="243887"/>
                </a:solidFill>
              </a:rPr>
              <a:t>(środa)</a:t>
            </a:r>
            <a:r>
              <a:rPr lang="pl-PL" sz="950" dirty="0">
                <a:solidFill>
                  <a:srgbClr val="243887"/>
                </a:solidFill>
                <a:latin typeface="VAG Rounded LT Pro Light" panose="020F0502020204020204" pitchFamily="34" charset="0"/>
              </a:rPr>
              <a:t> </a:t>
            </a:r>
            <a:r>
              <a:rPr lang="pl-PL" sz="950" b="1" dirty="0">
                <a:solidFill>
                  <a:srgbClr val="243887"/>
                </a:solidFill>
              </a:rPr>
              <a:t>o </a:t>
            </a:r>
            <a:r>
              <a:rPr lang="pl-PL" sz="950" b="1">
                <a:solidFill>
                  <a:srgbClr val="243887"/>
                </a:solidFill>
              </a:rPr>
              <a:t>godzinie 17:00</a:t>
            </a:r>
          </a:p>
          <a:p>
            <a:pPr algn="ctr"/>
            <a:r>
              <a:rPr lang="pl-PL" sz="950">
                <a:solidFill>
                  <a:srgbClr val="243887"/>
                </a:solidFill>
              </a:rPr>
              <a:t>W </a:t>
            </a:r>
            <a:endParaRPr lang="pl-PL" sz="950" dirty="0">
              <a:solidFill>
                <a:srgbClr val="243887"/>
              </a:solidFill>
            </a:endParaRPr>
          </a:p>
          <a:p>
            <a:pPr algn="ctr"/>
            <a:r>
              <a:rPr lang="pl-PL" sz="950" dirty="0">
                <a:solidFill>
                  <a:srgbClr val="243887"/>
                </a:solidFill>
              </a:rPr>
              <a:t>Hotel Tumski</a:t>
            </a:r>
          </a:p>
          <a:p>
            <a:pPr algn="ctr"/>
            <a:r>
              <a:rPr lang="pl-PL" sz="950" dirty="0">
                <a:solidFill>
                  <a:srgbClr val="243887"/>
                </a:solidFill>
              </a:rPr>
              <a:t>09-400 Płock, ul. Piekarska 9</a:t>
            </a:r>
          </a:p>
          <a:p>
            <a:pPr algn="ctr"/>
            <a:endParaRPr lang="pl-PL" sz="950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8F8C5A89-9324-5E57-3EF1-6CD83293204A}"/>
              </a:ext>
            </a:extLst>
          </p:cNvPr>
          <p:cNvSpPr txBox="1"/>
          <p:nvPr/>
        </p:nvSpPr>
        <p:spPr>
          <a:xfrm>
            <a:off x="1024883" y="1293964"/>
            <a:ext cx="350751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l-PL" b="1" dirty="0">
                <a:solidFill>
                  <a:srgbClr val="243887"/>
                </a:solidFill>
                <a:latin typeface="VAG Rounded LT Pro Thin" panose="020F0502020204020204" pitchFamily="34" charset="0"/>
              </a:rPr>
              <a:t>"Wybór, który czyni różnicę"</a:t>
            </a:r>
            <a:endParaRPr lang="pl-PL" sz="1842" b="1" dirty="0">
              <a:solidFill>
                <a:srgbClr val="243887"/>
              </a:solidFill>
              <a:latin typeface="VAG Rounded LT Pro Thin" panose="020F0502020204020204" pitchFamily="34" charset="0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C16BEEA-955D-EA5F-0C9D-C6A7E3636553}"/>
              </a:ext>
            </a:extLst>
          </p:cNvPr>
          <p:cNvSpPr txBox="1"/>
          <p:nvPr/>
        </p:nvSpPr>
        <p:spPr>
          <a:xfrm>
            <a:off x="415879" y="3079261"/>
            <a:ext cx="4881657" cy="31239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l-PL" sz="1000" b="1" dirty="0">
                <a:solidFill>
                  <a:srgbClr val="0070C0"/>
                </a:solidFill>
                <a:latin typeface="Arial"/>
                <a:cs typeface="Arial"/>
              </a:rPr>
              <a:t>PROGRAM KONFERENCJI</a:t>
            </a:r>
            <a:r>
              <a:rPr lang="pl-PL" sz="1000" dirty="0">
                <a:solidFill>
                  <a:srgbClr val="0070C0"/>
                </a:solidFill>
                <a:latin typeface="Arial"/>
                <a:cs typeface="Arial"/>
              </a:rPr>
              <a:t> </a:t>
            </a:r>
            <a:endParaRPr lang="pl-PL" dirty="0">
              <a:solidFill>
                <a:srgbClr val="0070C0"/>
              </a:solidFill>
            </a:endParaRPr>
          </a:p>
          <a:p>
            <a:pPr algn="ctr"/>
            <a:r>
              <a:rPr lang="pl-PL" sz="1000" b="1" dirty="0">
                <a:solidFill>
                  <a:srgbClr val="0070C0"/>
                </a:solidFill>
                <a:latin typeface="Arial"/>
                <a:cs typeface="Arial"/>
              </a:rPr>
              <a:t>17 kwietnia 2024</a:t>
            </a:r>
            <a:r>
              <a:rPr lang="en-US" sz="1000" dirty="0">
                <a:solidFill>
                  <a:srgbClr val="0070C0"/>
                </a:solidFill>
                <a:latin typeface="Arial"/>
                <a:cs typeface="Arial"/>
              </a:rPr>
              <a:t> </a:t>
            </a:r>
            <a:r>
              <a:rPr lang="pl-PL" sz="1000" dirty="0">
                <a:solidFill>
                  <a:srgbClr val="0070C0"/>
                </a:solidFill>
                <a:latin typeface="Arial"/>
                <a:cs typeface="Arial"/>
              </a:rPr>
              <a:t>(środa)</a:t>
            </a:r>
          </a:p>
          <a:p>
            <a:pPr algn="ctr"/>
            <a:endParaRPr lang="pl-PL" sz="1000" dirty="0">
              <a:solidFill>
                <a:srgbClr val="0070C0"/>
              </a:solidFill>
              <a:latin typeface="Arial"/>
              <a:cs typeface="Arial"/>
            </a:endParaRPr>
          </a:p>
          <a:p>
            <a:r>
              <a:rPr lang="pl-PL" sz="1000" dirty="0">
                <a:solidFill>
                  <a:srgbClr val="0070C0"/>
                </a:solidFill>
                <a:latin typeface="Arial"/>
                <a:cs typeface="Arial"/>
              </a:rPr>
              <a:t>17:00– Otwarcie szkolenia</a:t>
            </a:r>
          </a:p>
          <a:p>
            <a:endParaRPr lang="pl-PL" sz="1000" dirty="0">
              <a:solidFill>
                <a:srgbClr val="0070C0"/>
              </a:solidFill>
              <a:latin typeface="Arial"/>
              <a:cs typeface="Arial"/>
            </a:endParaRPr>
          </a:p>
          <a:p>
            <a:r>
              <a:rPr lang="pl-PL" sz="1000" dirty="0">
                <a:solidFill>
                  <a:srgbClr val="0070C0"/>
                </a:solidFill>
                <a:latin typeface="Arial"/>
                <a:cs typeface="Arial"/>
              </a:rPr>
              <a:t>17.05 -18.30 – Profilaktyka raka sutka. Samobadanie piersi metodą Maamcare- cześć praktyczna i teoretyczna mgr Joanna Wożniak</a:t>
            </a:r>
          </a:p>
          <a:p>
            <a:endParaRPr lang="pl-PL" dirty="0">
              <a:solidFill>
                <a:srgbClr val="0070C0"/>
              </a:solidFill>
            </a:endParaRPr>
          </a:p>
          <a:p>
            <a:r>
              <a:rPr lang="pl-PL" sz="1000" dirty="0">
                <a:solidFill>
                  <a:srgbClr val="0070C0"/>
                </a:solidFill>
                <a:latin typeface="Arial"/>
                <a:cs typeface="Arial"/>
              </a:rPr>
              <a:t>18.30 – 19:10 " Oligosacharydy w mleku matki i mieszankach dla niemowląt :podobieństwo, różnice, korzyści"- prof..dr hab. n.med. Hanna Szajewska</a:t>
            </a:r>
            <a:r>
              <a:rPr lang="en-US" sz="1000" dirty="0">
                <a:solidFill>
                  <a:srgbClr val="0070C0"/>
                </a:solidFill>
                <a:latin typeface="Arial"/>
                <a:cs typeface="Arial"/>
              </a:rPr>
              <a:t> </a:t>
            </a:r>
            <a:endParaRPr lang="pl-PL" dirty="0">
              <a:solidFill>
                <a:srgbClr val="0070C0"/>
              </a:solidFill>
            </a:endParaRPr>
          </a:p>
          <a:p>
            <a:endParaRPr lang="en-US" sz="1000" dirty="0">
              <a:solidFill>
                <a:srgbClr val="0070C0"/>
              </a:solidFill>
              <a:latin typeface="Arial"/>
              <a:cs typeface="Arial"/>
            </a:endParaRPr>
          </a:p>
          <a:p>
            <a:r>
              <a:rPr lang="pl-PL" sz="1000" dirty="0">
                <a:solidFill>
                  <a:srgbClr val="0070C0"/>
                </a:solidFill>
                <a:latin typeface="Arial"/>
                <a:cs typeface="Arial"/>
              </a:rPr>
              <a:t>19.10-19:30 – " Wybór, który czyni różnicę" </a:t>
            </a:r>
            <a:endParaRPr lang="pl-PL" dirty="0">
              <a:solidFill>
                <a:srgbClr val="0070C0"/>
              </a:solidFill>
              <a:latin typeface="Aptos" panose="02110004020202020204"/>
              <a:cs typeface="Arial"/>
            </a:endParaRPr>
          </a:p>
          <a:p>
            <a:r>
              <a:rPr lang="pl-PL" sz="1000" dirty="0">
                <a:solidFill>
                  <a:srgbClr val="0070C0"/>
                </a:solidFill>
                <a:latin typeface="Arial"/>
                <a:cs typeface="Arial"/>
              </a:rPr>
              <a:t>prezentacja Nestle</a:t>
            </a:r>
            <a:r>
              <a:rPr lang="en-US" sz="1000" dirty="0">
                <a:solidFill>
                  <a:srgbClr val="0070C0"/>
                </a:solidFill>
                <a:latin typeface="Arial"/>
                <a:cs typeface="Arial"/>
              </a:rPr>
              <a:t> </a:t>
            </a:r>
            <a:endParaRPr lang="pl-PL" dirty="0">
              <a:solidFill>
                <a:srgbClr val="0070C0"/>
              </a:solidFill>
            </a:endParaRPr>
          </a:p>
          <a:p>
            <a:endParaRPr lang="en-US" sz="950" dirty="0">
              <a:solidFill>
                <a:srgbClr val="0070C0"/>
              </a:solidFill>
              <a:latin typeface="Aptos"/>
              <a:cs typeface="Arial"/>
            </a:endParaRPr>
          </a:p>
          <a:p>
            <a:r>
              <a:rPr lang="pl-PL" sz="1000" dirty="0">
                <a:solidFill>
                  <a:srgbClr val="0070C0"/>
                </a:solidFill>
                <a:latin typeface="Arial"/>
                <a:cs typeface="Arial"/>
              </a:rPr>
              <a:t>19.30  Kolacja </a:t>
            </a:r>
            <a:endParaRPr lang="pl-PL" dirty="0">
              <a:solidFill>
                <a:srgbClr val="0070C0"/>
              </a:solidFill>
            </a:endParaRPr>
          </a:p>
          <a:p>
            <a:pPr algn="ctr"/>
            <a:endParaRPr lang="pl-PL" sz="1000" dirty="0">
              <a:solidFill>
                <a:srgbClr val="0070C0"/>
              </a:solidFill>
              <a:latin typeface="Arial"/>
              <a:ea typeface="+mn-lt"/>
              <a:cs typeface="Arial"/>
            </a:endParaRPr>
          </a:p>
          <a:p>
            <a:pPr algn="ctr"/>
            <a:r>
              <a:rPr lang="pl-PL" sz="950" dirty="0">
                <a:solidFill>
                  <a:srgbClr val="243887"/>
                </a:solidFill>
                <a:ea typeface="+mn-lt"/>
                <a:cs typeface="+mn-lt"/>
              </a:rPr>
              <a:t> </a:t>
            </a:r>
            <a:r>
              <a:rPr lang="pl-PL" sz="1000" b="1" dirty="0">
                <a:solidFill>
                  <a:srgbClr val="243887"/>
                </a:solidFill>
                <a:latin typeface="Arial"/>
                <a:cs typeface="Arial"/>
              </a:rPr>
              <a:t>Proszę o potwierdzenie przybycia do dnia 12.04. 2024r</a:t>
            </a:r>
            <a:r>
              <a:rPr lang="pl-PL" sz="1000" dirty="0">
                <a:solidFill>
                  <a:srgbClr val="000000"/>
                </a:solidFill>
                <a:latin typeface="Arial"/>
                <a:cs typeface="Arial"/>
              </a:rPr>
              <a:t> </a:t>
            </a:r>
            <a:endParaRPr lang="pl-PL" dirty="0"/>
          </a:p>
          <a:p>
            <a:pPr algn="ctr"/>
            <a:r>
              <a:rPr lang="pl-PL" sz="1000" dirty="0">
                <a:solidFill>
                  <a:srgbClr val="243887"/>
                </a:solidFill>
                <a:latin typeface="Arial"/>
                <a:cs typeface="Arial"/>
              </a:rPr>
              <a:t>Kontakt: Katarzyna Szlęk 12.04.2024</a:t>
            </a:r>
            <a:endParaRPr lang="pl-PL" dirty="0"/>
          </a:p>
          <a:p>
            <a:pPr algn="ctr"/>
            <a:endParaRPr lang="pl-PL" sz="950" b="1" dirty="0">
              <a:solidFill>
                <a:srgbClr val="243887"/>
              </a:solidFill>
              <a:latin typeface="VAG Rounded LT Pro Light" panose="020F0502020204020204" pitchFamily="34" charset="0"/>
            </a:endParaRPr>
          </a:p>
        </p:txBody>
      </p:sp>
      <p:pic>
        <p:nvPicPr>
          <p:cNvPr id="13" name="Obraz 12" descr="Obraz zawierający tekst, Czcionka, logo, Grafika&#10;&#10;Opis wygenerowany automatycznie">
            <a:extLst>
              <a:ext uri="{FF2B5EF4-FFF2-40B4-BE49-F238E27FC236}">
                <a16:creationId xmlns:a16="http://schemas.microsoft.com/office/drawing/2014/main" id="{F67EF9E0-5310-7679-A982-27D7A831A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8176" y="8000629"/>
            <a:ext cx="1903635" cy="924794"/>
          </a:xfrm>
          <a:prstGeom prst="rect">
            <a:avLst/>
          </a:prstGeom>
        </p:spPr>
      </p:pic>
      <p:pic>
        <p:nvPicPr>
          <p:cNvPr id="14" name="Obraz 13" descr="Obraz zawierający logo, symbol, krąg, Czcionka&#10;&#10;Opis wygenerowany automatycznie">
            <a:extLst>
              <a:ext uri="{FF2B5EF4-FFF2-40B4-BE49-F238E27FC236}">
                <a16:creationId xmlns:a16="http://schemas.microsoft.com/office/drawing/2014/main" id="{71520BAE-E342-8345-6415-18DCEF00AC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4889" y="-10527"/>
            <a:ext cx="1903635" cy="762907"/>
          </a:xfrm>
          <a:prstGeom prst="rect">
            <a:avLst/>
          </a:prstGeom>
        </p:spPr>
      </p:pic>
      <p:grpSp>
        <p:nvGrpSpPr>
          <p:cNvPr id="15" name="Grupa 14">
            <a:extLst>
              <a:ext uri="{FF2B5EF4-FFF2-40B4-BE49-F238E27FC236}">
                <a16:creationId xmlns:a16="http://schemas.microsoft.com/office/drawing/2014/main" id="{5CE3607F-57AA-E797-4045-3EF836E37A5E}"/>
              </a:ext>
            </a:extLst>
          </p:cNvPr>
          <p:cNvGrpSpPr/>
          <p:nvPr/>
        </p:nvGrpSpPr>
        <p:grpSpPr>
          <a:xfrm>
            <a:off x="1490792" y="6872207"/>
            <a:ext cx="2731825" cy="1269229"/>
            <a:chOff x="1771373" y="2874279"/>
            <a:chExt cx="2817660" cy="1309108"/>
          </a:xfrm>
        </p:grpSpPr>
        <p:sp>
          <p:nvSpPr>
            <p:cNvPr id="16" name="Prostokąt zaokrąglony 15">
              <a:extLst>
                <a:ext uri="{FF2B5EF4-FFF2-40B4-BE49-F238E27FC236}">
                  <a16:creationId xmlns:a16="http://schemas.microsoft.com/office/drawing/2014/main" id="{C84AAEFA-F159-8F9D-1D84-C01299ACDF05}"/>
                </a:ext>
              </a:extLst>
            </p:cNvPr>
            <p:cNvSpPr/>
            <p:nvPr/>
          </p:nvSpPr>
          <p:spPr>
            <a:xfrm>
              <a:off x="2200799" y="3254722"/>
              <a:ext cx="1958809" cy="92866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sz="1829"/>
            </a:p>
          </p:txBody>
        </p:sp>
        <p:sp>
          <p:nvSpPr>
            <p:cNvPr id="17" name="pole tekstowe 16">
              <a:extLst>
                <a:ext uri="{FF2B5EF4-FFF2-40B4-BE49-F238E27FC236}">
                  <a16:creationId xmlns:a16="http://schemas.microsoft.com/office/drawing/2014/main" id="{8418A97D-8611-7E20-4D1A-85B321230344}"/>
                </a:ext>
              </a:extLst>
            </p:cNvPr>
            <p:cNvSpPr txBox="1"/>
            <p:nvPr/>
          </p:nvSpPr>
          <p:spPr>
            <a:xfrm>
              <a:off x="1771373" y="2874279"/>
              <a:ext cx="2817660" cy="371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873" dirty="0">
                  <a:solidFill>
                    <a:srgbClr val="243887"/>
                  </a:solidFill>
                  <a:latin typeface="VAG Rounded LT Pro Light" panose="020F0502020204020204" pitchFamily="34" charset="0"/>
                </a:rPr>
                <a:t>ZESKAUJ KOD I ODKRYJ</a:t>
              </a:r>
            </a:p>
            <a:p>
              <a:pPr algn="ctr"/>
              <a:r>
                <a:rPr lang="pl-PL" sz="873" b="1" dirty="0">
                  <a:solidFill>
                    <a:srgbClr val="243887"/>
                  </a:solidFill>
                  <a:latin typeface="VAG Rounded LT Pro Thin" panose="020F0502020204020204" pitchFamily="34" charset="0"/>
                </a:rPr>
                <a:t>NASZĄ STRONĘ DLA SPECJALISTÓW</a:t>
              </a:r>
            </a:p>
          </p:txBody>
        </p:sp>
        <p:pic>
          <p:nvPicPr>
            <p:cNvPr id="18" name="Obraz 17">
              <a:extLst>
                <a:ext uri="{FF2B5EF4-FFF2-40B4-BE49-F238E27FC236}">
                  <a16:creationId xmlns:a16="http://schemas.microsoft.com/office/drawing/2014/main" id="{B9953A16-ACA6-6866-D815-416553CC485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1574" y="3354599"/>
              <a:ext cx="728910" cy="728910"/>
            </a:xfrm>
            <a:prstGeom prst="rect">
              <a:avLst/>
            </a:prstGeom>
          </p:spPr>
        </p:pic>
        <p:pic>
          <p:nvPicPr>
            <p:cNvPr id="19" name="Obraz 18" descr="Obraz zawierający Czcionka, Grafika, projekt graficzny, tekst&#10;&#10;Opis wygenerowany automatycznie">
              <a:extLst>
                <a:ext uri="{FF2B5EF4-FFF2-40B4-BE49-F238E27FC236}">
                  <a16:creationId xmlns:a16="http://schemas.microsoft.com/office/drawing/2014/main" id="{155422BD-82CC-001C-22DA-5BFDE3A3AA5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4615" y="3499704"/>
              <a:ext cx="855101" cy="438701"/>
            </a:xfrm>
            <a:prstGeom prst="rect">
              <a:avLst/>
            </a:prstGeom>
          </p:spPr>
        </p:pic>
      </p:grp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49A11116-E439-CA28-11D3-D111AB31C963}"/>
              </a:ext>
            </a:extLst>
          </p:cNvPr>
          <p:cNvSpPr txBox="1"/>
          <p:nvPr/>
        </p:nvSpPr>
        <p:spPr>
          <a:xfrm rot="-10800000" flipV="1">
            <a:off x="644055" y="6368684"/>
            <a:ext cx="4438480" cy="495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73" dirty="0">
                <a:solidFill>
                  <a:srgbClr val="243887"/>
                </a:solidFill>
                <a:latin typeface="VAG Rounded LT Pro Light" panose="020F0502020204020204" pitchFamily="34" charset="0"/>
              </a:rPr>
              <a:t>Przyjmując zaproszenie, zobowiązuję się do ujawnienia faktu udziału w konferencji organizowanej przez </a:t>
            </a:r>
            <a:r>
              <a:rPr lang="pl-PL" sz="873" dirty="0" err="1">
                <a:solidFill>
                  <a:srgbClr val="243887"/>
                </a:solidFill>
                <a:latin typeface="VAG Rounded LT Pro Light" panose="020F0502020204020204" pitchFamily="34" charset="0"/>
              </a:rPr>
              <a:t>Nestlé</a:t>
            </a:r>
            <a:r>
              <a:rPr lang="pl-PL" sz="873" dirty="0">
                <a:solidFill>
                  <a:srgbClr val="243887"/>
                </a:solidFill>
                <a:latin typeface="VAG Rounded LT Pro Light" panose="020F0502020204020204" pitchFamily="34" charset="0"/>
              </a:rPr>
              <a:t> Polska S.A. macierzystej instytucji (w której jestem zatrudniona/y) i/lub stowarzyszeniu branżowemu (w którym jestem zrzeszona/y).</a:t>
            </a:r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010A254A-1754-1DD8-5AAD-E802D6849E40}"/>
              </a:ext>
            </a:extLst>
          </p:cNvPr>
          <p:cNvSpPr txBox="1"/>
          <p:nvPr/>
        </p:nvSpPr>
        <p:spPr>
          <a:xfrm>
            <a:off x="1091407" y="8802255"/>
            <a:ext cx="3530602" cy="30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679" dirty="0">
                <a:solidFill>
                  <a:srgbClr val="0E4589"/>
                </a:solidFill>
                <a:latin typeface="Foco-Regular" panose="020B0504050202020203" pitchFamily="34" charset="0"/>
              </a:rPr>
              <a:t>MATERIAŁ PRZEZNACZONY DLA ŚRODOWISKA MEDYCZNEGO</a:t>
            </a:r>
            <a:endParaRPr lang="pl-PL" sz="679" dirty="0">
              <a:solidFill>
                <a:srgbClr val="0E4589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679" dirty="0">
                <a:solidFill>
                  <a:srgbClr val="0E4589"/>
                </a:solidFill>
                <a:latin typeface="Foco-Regular" panose="020B0504050202020203" pitchFamily="34" charset="0"/>
              </a:rPr>
              <a:t>KARMIENIE PIERSIĄ JEST NAJLEPSZYM SPOSOBEM ŻYWIENIA NIEMOWLĄT</a:t>
            </a:r>
            <a:endParaRPr lang="pl-PL" sz="679" dirty="0">
              <a:solidFill>
                <a:srgbClr val="0E45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13383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5ebb45-3ad4-4751-a0d7-a512eac3e75b" xsi:nil="true"/>
    <lcf76f155ced4ddcb4097134ff3c332f xmlns="f1eee107-74c3-44e9-a03d-6a4943a2508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C3FF26CF0CB341996C398D91EAD3F3" ma:contentTypeVersion="15" ma:contentTypeDescription="Create a new document." ma:contentTypeScope="" ma:versionID="ff290ffcd8efd64f273d84346bb7fbf6">
  <xsd:schema xmlns:xsd="http://www.w3.org/2001/XMLSchema" xmlns:xs="http://www.w3.org/2001/XMLSchema" xmlns:p="http://schemas.microsoft.com/office/2006/metadata/properties" xmlns:ns2="f1eee107-74c3-44e9-a03d-6a4943a25088" xmlns:ns3="695ebb45-3ad4-4751-a0d7-a512eac3e75b" targetNamespace="http://schemas.microsoft.com/office/2006/metadata/properties" ma:root="true" ma:fieldsID="ced9063b75516087647cfef24dfc5fcf" ns2:_="" ns3:_="">
    <xsd:import namespace="f1eee107-74c3-44e9-a03d-6a4943a25088"/>
    <xsd:import namespace="695ebb45-3ad4-4751-a0d7-a512eac3e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eee107-74c3-44e9-a03d-6a4943a250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3b4f369-e68d-40dc-b20e-bd2c7c5d9b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5ebb45-3ad4-4751-a0d7-a512eac3e7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3c980c6-a681-434c-9e2e-2fdf9044f0b8}" ma:internalName="TaxCatchAll" ma:showField="CatchAllData" ma:web="695ebb45-3ad4-4751-a0d7-a512eac3e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C11A1F-9C0C-422C-8F26-47AA16C0BD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004E6D-E580-4FE3-A6D0-43457D83445A}">
  <ds:schemaRefs>
    <ds:schemaRef ds:uri="http://purl.org/dc/terms/"/>
    <ds:schemaRef ds:uri="http://schemas.microsoft.com/office/2006/metadata/properties"/>
    <ds:schemaRef ds:uri="f1eee107-74c3-44e9-a03d-6a4943a25088"/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695ebb45-3ad4-4751-a0d7-a512eac3e75b"/>
    <ds:schemaRef ds:uri="http://schemas.microsoft.com/office/2006/documentManagement/typ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F8E970E-E2F4-45E7-A357-4A06C3E71F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eee107-74c3-44e9-a03d-6a4943a25088"/>
    <ds:schemaRef ds:uri="695ebb45-3ad4-4751-a0d7-a512eac3e7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183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Foco-Regular</vt:lpstr>
      <vt:lpstr>VAG Rounded LT Pro Light</vt:lpstr>
      <vt:lpstr>VAG Rounded LT Pro Thin</vt:lpstr>
      <vt:lpstr>Motyw pakietu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Dziedzic,Alicja,PL-Warszawa,Digital &amp; Social Media</dc:creator>
  <cp:lastModifiedBy>Szlek,Katarzyna,PL-Warszawa,Medical Representations</cp:lastModifiedBy>
  <cp:revision>98</cp:revision>
  <dcterms:created xsi:type="dcterms:W3CDTF">2024-02-15T12:40:36Z</dcterms:created>
  <dcterms:modified xsi:type="dcterms:W3CDTF">2024-04-02T09:10:45Z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ada0a2f-b917-4d51-b0d0-d418a10c8b23_Enabled">
    <vt:lpwstr>true</vt:lpwstr>
  </property>
  <property fmtid="{D5CDD505-2E9C-101B-9397-08002B2CF9AE}" pid="3" name="MSIP_Label_1ada0a2f-b917-4d51-b0d0-d418a10c8b23_SetDate">
    <vt:lpwstr>2024-02-15T13:03:09Z</vt:lpwstr>
  </property>
  <property fmtid="{D5CDD505-2E9C-101B-9397-08002B2CF9AE}" pid="4" name="MSIP_Label_1ada0a2f-b917-4d51-b0d0-d418a10c8b23_Method">
    <vt:lpwstr>Standard</vt:lpwstr>
  </property>
  <property fmtid="{D5CDD505-2E9C-101B-9397-08002B2CF9AE}" pid="5" name="MSIP_Label_1ada0a2f-b917-4d51-b0d0-d418a10c8b23_Name">
    <vt:lpwstr>1ada0a2f-b917-4d51-b0d0-d418a10c8b23</vt:lpwstr>
  </property>
  <property fmtid="{D5CDD505-2E9C-101B-9397-08002B2CF9AE}" pid="6" name="MSIP_Label_1ada0a2f-b917-4d51-b0d0-d418a10c8b23_SiteId">
    <vt:lpwstr>12a3af23-a769-4654-847f-958f3d479f4a</vt:lpwstr>
  </property>
  <property fmtid="{D5CDD505-2E9C-101B-9397-08002B2CF9AE}" pid="7" name="MSIP_Label_1ada0a2f-b917-4d51-b0d0-d418a10c8b23_ActionId">
    <vt:lpwstr>b22f591d-50d7-48cd-a2bc-5395206e71a6</vt:lpwstr>
  </property>
  <property fmtid="{D5CDD505-2E9C-101B-9397-08002B2CF9AE}" pid="8" name="MSIP_Label_1ada0a2f-b917-4d51-b0d0-d418a10c8b23_ContentBits">
    <vt:lpwstr>0</vt:lpwstr>
  </property>
  <property fmtid="{D5CDD505-2E9C-101B-9397-08002B2CF9AE}" pid="9" name="ContentTypeId">
    <vt:lpwstr>0x0101000BC3FF26CF0CB341996C398D91EAD3F3</vt:lpwstr>
  </property>
  <property fmtid="{D5CDD505-2E9C-101B-9397-08002B2CF9AE}" pid="10" name="MediaServiceImageTags">
    <vt:lpwstr/>
  </property>
</Properties>
</file>